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9" r:id="rId6"/>
    <p:sldId id="283" r:id="rId7"/>
    <p:sldId id="287" r:id="rId8"/>
    <p:sldId id="288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3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12/5/2024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 (All Done!)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7"/>
            <a:ext cx="12192000" cy="57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46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3776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0CA4A-DF6E-3F6E-B7A5-0F7078C91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15839"/>
            <a:ext cx="12192000" cy="50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29F9B-7F21-1457-C589-94BF12B40F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89480"/>
            <a:ext cx="12192000" cy="4636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F1D9F-1DDC-B92F-48DD-CBF5D18743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89480"/>
            <a:ext cx="12192000" cy="4339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EEB633-3A66-5138-7BBF-9FC6FE8964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050954"/>
            <a:ext cx="12192000" cy="5475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A5603B-81AF-D7F3-F59A-D6D7E2B986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383" y="989480"/>
            <a:ext cx="12019721" cy="58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Gantt Chart 12/5/2024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A200B-D9E8-CD74-43F5-5CE891271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53848"/>
            <a:ext cx="12192000" cy="59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535" y="221659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Calibri Light" panose="020F0302020204030204"/>
                <a:cs typeface="Calibri Light" panose="020F0302020204030204"/>
              </a:rPr>
              <a:t>Where we started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4890B-2330-EED4-3461-80EEC559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21" y="644217"/>
            <a:ext cx="6401419" cy="60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4E9D1-142F-FA0E-C8EB-328A5A2A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536E-7921-FD38-A10F-4A45ACAE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535" y="221659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Calibri Light" panose="020F0302020204030204"/>
                <a:cs typeface="Calibri Light" panose="020F0302020204030204"/>
              </a:rPr>
              <a:t>Where we’re at 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953B1-5703-95C9-40B0-4359B80E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7CAD2-56C3-9323-71A9-BA1F41F4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591E1-E6D6-D704-2AAB-038D6272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BC2E4-BBF9-3F9E-6193-D999F0A18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66" y="768626"/>
            <a:ext cx="12240266" cy="608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D4E77-F2F9-5C7F-BCC5-F496B40BB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1994" y="768625"/>
            <a:ext cx="14569768" cy="6089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2339C-9EC8-B270-13BD-A5231CE79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2422"/>
            <a:ext cx="6588755" cy="6015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FB29CC-A732-C773-B511-FA647471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864" y="842421"/>
            <a:ext cx="6058995" cy="6015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94E2C2-231F-507E-9C87-FA344DF5C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81" y="768622"/>
            <a:ext cx="8236619" cy="6008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0B1546-F536-AB76-2F32-FD12D6AF74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48640" y="768622"/>
            <a:ext cx="4504020" cy="5353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46AEC7-3FAC-9263-23A1-EA607B165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517" y="751442"/>
            <a:ext cx="11547218" cy="6106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7C1485-85EA-7259-B861-DA9B843EEF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798" y="768622"/>
            <a:ext cx="1101184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53B4AE-1B75-52E5-AE01-AC959BB964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41" y="711546"/>
            <a:ext cx="12085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9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12/5</a:t>
            </a:r>
            <a:r>
              <a:rPr lang="en-US" sz="3300" dirty="0">
                <a:solidFill>
                  <a:srgbClr val="FFFFFF"/>
                </a:solidFill>
              </a:rPr>
              <a:t>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Helping with site design updates</a:t>
            </a:r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deployment</a:t>
            </a:r>
          </a:p>
          <a:p>
            <a:pPr lvl="1"/>
            <a:r>
              <a:rPr lang="en-US" sz="2000" dirty="0"/>
              <a:t>Working on bug fixes</a:t>
            </a: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mobile site design</a:t>
            </a:r>
            <a:endParaRPr lang="en-US" sz="2000" dirty="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printer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Double checking issue with site deployment</a:t>
            </a:r>
            <a:endParaRPr lang="en-US" sz="2000" dirty="0"/>
          </a:p>
          <a:p>
            <a:r>
              <a:rPr lang="en-US" sz="2000" b="1" dirty="0"/>
              <a:t>Thuan Nguyen</a:t>
            </a:r>
          </a:p>
          <a:p>
            <a:pPr lvl="1"/>
            <a:r>
              <a:rPr lang="en-US" sz="2000" dirty="0"/>
              <a:t>Working on mobile site design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customXml/itemProps2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3191</TotalTime>
  <Words>103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STATUS REPORT</vt:lpstr>
      <vt:lpstr>Integrated Schedule (All Done!)</vt:lpstr>
      <vt:lpstr>Gantt Chart 12/5/2024</vt:lpstr>
      <vt:lpstr>Where we started</vt:lpstr>
      <vt:lpstr>Where we’re at now</vt:lpstr>
      <vt:lpstr>What Everyone is Working on - week 12/5/2024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44</cp:revision>
  <dcterms:created xsi:type="dcterms:W3CDTF">2021-01-26T03:54:19Z</dcterms:created>
  <dcterms:modified xsi:type="dcterms:W3CDTF">2024-12-06T04:22:47Z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